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71" r:id="rId5"/>
    <p:sldMasterId id="2147483687" r:id="rId6"/>
    <p:sldMasterId id="2147483692" r:id="rId7"/>
  </p:sldMasterIdLst>
  <p:notesMasterIdLst>
    <p:notesMasterId r:id="rId9"/>
  </p:notesMasterIdLst>
  <p:sldIdLst>
    <p:sldId id="415" r:id="rId8"/>
    <p:sldId id="416" r:id="rId10"/>
    <p:sldId id="257" r:id="rId11"/>
    <p:sldId id="3376" r:id="rId12"/>
    <p:sldId id="3377" r:id="rId13"/>
    <p:sldId id="3378" r:id="rId14"/>
    <p:sldId id="3373" r:id="rId15"/>
    <p:sldId id="11088459" r:id="rId16"/>
    <p:sldId id="11088460" r:id="rId17"/>
    <p:sldId id="476" r:id="rId18"/>
    <p:sldId id="11088466" r:id="rId19"/>
    <p:sldId id="3374" r:id="rId20"/>
    <p:sldId id="11088480" r:id="rId21"/>
    <p:sldId id="11088468" r:id="rId22"/>
    <p:sldId id="11088470" r:id="rId23"/>
    <p:sldId id="11088462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DengXian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>
            <a:fillRect/>
          </a:stretch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5"/>
            </a:lvl1pPr>
            <a:lvl2pPr marL="403860" indent="0" algn="ctr">
              <a:buNone/>
              <a:defRPr sz="1690"/>
            </a:lvl2pPr>
            <a:lvl3pPr marL="807720" indent="0" algn="ctr">
              <a:buNone/>
              <a:defRPr sz="1595"/>
            </a:lvl3pPr>
            <a:lvl4pPr marL="1211580" indent="0" algn="ctr">
              <a:buNone/>
              <a:defRPr sz="1405"/>
            </a:lvl4pPr>
            <a:lvl5pPr marL="1615440" indent="0" algn="ctr">
              <a:buNone/>
              <a:defRPr sz="1405"/>
            </a:lvl5pPr>
            <a:lvl6pPr marL="2019935" indent="0" algn="ctr">
              <a:buNone/>
              <a:defRPr sz="1405"/>
            </a:lvl6pPr>
            <a:lvl7pPr marL="2423795" indent="0" algn="ctr">
              <a:buNone/>
              <a:defRPr sz="1405"/>
            </a:lvl7pPr>
            <a:lvl8pPr marL="2827655" indent="0" algn="ctr">
              <a:buNone/>
              <a:defRPr sz="1405"/>
            </a:lvl8pPr>
            <a:lvl9pPr marL="3231515" indent="0" algn="ctr">
              <a:buNone/>
              <a:defRPr sz="140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5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1pPr>
            <a:lvl2pPr marL="40386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0772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3pPr>
            <a:lvl4pPr marL="121158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4pPr>
            <a:lvl5pPr marL="1615440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5pPr>
            <a:lvl6pPr marL="201993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6pPr>
            <a:lvl7pPr marL="242379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7pPr>
            <a:lvl8pPr marL="282765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8pPr>
            <a:lvl9pPr marL="323151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5" b="1"/>
            </a:lvl1pPr>
            <a:lvl2pPr marL="403860" indent="0">
              <a:buNone/>
              <a:defRPr sz="1690" b="1"/>
            </a:lvl2pPr>
            <a:lvl3pPr marL="807720" indent="0">
              <a:buNone/>
              <a:defRPr sz="1595" b="1"/>
            </a:lvl3pPr>
            <a:lvl4pPr marL="1211580" indent="0">
              <a:buNone/>
              <a:defRPr sz="1405" b="1"/>
            </a:lvl4pPr>
            <a:lvl5pPr marL="1615440" indent="0">
              <a:buNone/>
              <a:defRPr sz="1405" b="1"/>
            </a:lvl5pPr>
            <a:lvl6pPr marL="2019935" indent="0">
              <a:buNone/>
              <a:defRPr sz="1405" b="1"/>
            </a:lvl6pPr>
            <a:lvl7pPr marL="2423795" indent="0">
              <a:buNone/>
              <a:defRPr sz="1405" b="1"/>
            </a:lvl7pPr>
            <a:lvl8pPr marL="2827655" indent="0">
              <a:buNone/>
              <a:defRPr sz="1405" b="1"/>
            </a:lvl8pPr>
            <a:lvl9pPr marL="3231515" indent="0">
              <a:buNone/>
              <a:defRPr sz="140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5" b="1"/>
            </a:lvl1pPr>
            <a:lvl2pPr marL="403860" indent="0">
              <a:buNone/>
              <a:defRPr sz="1690" b="1"/>
            </a:lvl2pPr>
            <a:lvl3pPr marL="807720" indent="0">
              <a:buNone/>
              <a:defRPr sz="1595" b="1"/>
            </a:lvl3pPr>
            <a:lvl4pPr marL="1211580" indent="0">
              <a:buNone/>
              <a:defRPr sz="1405" b="1"/>
            </a:lvl4pPr>
            <a:lvl5pPr marL="1615440" indent="0">
              <a:buNone/>
              <a:defRPr sz="1405" b="1"/>
            </a:lvl5pPr>
            <a:lvl6pPr marL="2019935" indent="0">
              <a:buNone/>
              <a:defRPr sz="1405" b="1"/>
            </a:lvl6pPr>
            <a:lvl7pPr marL="2423795" indent="0">
              <a:buNone/>
              <a:defRPr sz="1405" b="1"/>
            </a:lvl7pPr>
            <a:lvl8pPr marL="2827655" indent="0">
              <a:buNone/>
              <a:defRPr sz="1405" b="1"/>
            </a:lvl8pPr>
            <a:lvl9pPr marL="3231515" indent="0">
              <a:buNone/>
              <a:defRPr sz="140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5"/>
            </a:lvl1pPr>
            <a:lvl2pPr>
              <a:defRPr sz="2530"/>
            </a:lvl2pPr>
            <a:lvl3pPr>
              <a:defRPr sz="215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5"/>
            </a:lvl1pPr>
            <a:lvl2pPr marL="403860" indent="0">
              <a:buNone/>
              <a:defRPr sz="1125"/>
            </a:lvl2pPr>
            <a:lvl3pPr marL="807720" indent="0">
              <a:buNone/>
              <a:defRPr sz="1030"/>
            </a:lvl3pPr>
            <a:lvl4pPr marL="1211580" indent="0">
              <a:buNone/>
              <a:defRPr sz="935"/>
            </a:lvl4pPr>
            <a:lvl5pPr marL="1615440" indent="0">
              <a:buNone/>
              <a:defRPr sz="935"/>
            </a:lvl5pPr>
            <a:lvl6pPr marL="2019935" indent="0">
              <a:buNone/>
              <a:defRPr sz="935"/>
            </a:lvl6pPr>
            <a:lvl7pPr marL="2423795" indent="0">
              <a:buNone/>
              <a:defRPr sz="935"/>
            </a:lvl7pPr>
            <a:lvl8pPr marL="2827655" indent="0">
              <a:buNone/>
              <a:defRPr sz="935"/>
            </a:lvl8pPr>
            <a:lvl9pPr marL="3231515" indent="0">
              <a:buNone/>
              <a:defRPr sz="9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5"/>
            </a:lvl1pPr>
            <a:lvl2pPr marL="403860" indent="0">
              <a:buNone/>
              <a:defRPr sz="2530"/>
            </a:lvl2pPr>
            <a:lvl3pPr marL="807720" indent="0">
              <a:buNone/>
              <a:defRPr sz="2155"/>
            </a:lvl3pPr>
            <a:lvl4pPr marL="1211580" indent="0">
              <a:buNone/>
              <a:defRPr sz="1690"/>
            </a:lvl4pPr>
            <a:lvl5pPr marL="1615440" indent="0">
              <a:buNone/>
              <a:defRPr sz="1690"/>
            </a:lvl5pPr>
            <a:lvl6pPr marL="2019935" indent="0">
              <a:buNone/>
              <a:defRPr sz="1690"/>
            </a:lvl6pPr>
            <a:lvl7pPr marL="2423795" indent="0">
              <a:buNone/>
              <a:defRPr sz="1690"/>
            </a:lvl7pPr>
            <a:lvl8pPr marL="2827655" indent="0">
              <a:buNone/>
              <a:defRPr sz="1690"/>
            </a:lvl8pPr>
            <a:lvl9pPr marL="3231515" indent="0">
              <a:buNone/>
              <a:defRPr sz="169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5"/>
            </a:lvl1pPr>
            <a:lvl2pPr marL="403860" indent="0">
              <a:buNone/>
              <a:defRPr sz="1125"/>
            </a:lvl2pPr>
            <a:lvl3pPr marL="807720" indent="0">
              <a:buNone/>
              <a:defRPr sz="1030"/>
            </a:lvl3pPr>
            <a:lvl4pPr marL="1211580" indent="0">
              <a:buNone/>
              <a:defRPr sz="935"/>
            </a:lvl4pPr>
            <a:lvl5pPr marL="1615440" indent="0">
              <a:buNone/>
              <a:defRPr sz="935"/>
            </a:lvl5pPr>
            <a:lvl6pPr marL="2019935" indent="0">
              <a:buNone/>
              <a:defRPr sz="935"/>
            </a:lvl6pPr>
            <a:lvl7pPr marL="2423795" indent="0">
              <a:buNone/>
              <a:defRPr sz="935"/>
            </a:lvl7pPr>
            <a:lvl8pPr marL="2827655" indent="0">
              <a:buNone/>
              <a:defRPr sz="935"/>
            </a:lvl8pPr>
            <a:lvl9pPr marL="3231515" indent="0">
              <a:buNone/>
              <a:defRPr sz="9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720"/>
            <a:endParaRPr lang="zh-CN" altLang="en-US" sz="15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720"/>
            <a:endParaRPr lang="zh-CN" altLang="en-US" sz="15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/>
          <p:cNvSpPr/>
          <p:nvPr userDrawn="1"/>
        </p:nvSpPr>
        <p:spPr>
          <a:xfrm>
            <a:off x="104172" y="151548"/>
            <a:ext cx="11930315" cy="657357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3.png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5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0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9" Type="http://schemas.openxmlformats.org/officeDocument/2006/relationships/image" Target="../media/image14.png"/><Relationship Id="rId18" Type="http://schemas.openxmlformats.org/officeDocument/2006/relationships/image" Target="../media/image13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hyperlink" Target="https://www.facebook.com/groups/629898828017053" TargetMode="External"/><Relationship Id="rId14" Type="http://schemas.openxmlformats.org/officeDocument/2006/relationships/image" Target="../media/image10.jpeg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72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72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72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807720" rtl="0" eaLnBrk="1" latinLnBrk="0" hangingPunct="1">
        <a:lnSpc>
          <a:spcPct val="90000"/>
        </a:lnSpc>
        <a:spcBef>
          <a:spcPct val="0"/>
        </a:spcBef>
        <a:buNone/>
        <a:defRPr sz="38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30" indent="-201930" algn="l" defTabSz="807720" rtl="0" eaLnBrk="1" latinLnBrk="0" hangingPunct="1">
        <a:lnSpc>
          <a:spcPct val="90000"/>
        </a:lnSpc>
        <a:spcBef>
          <a:spcPts val="88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605790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2pPr>
      <a:lvl3pPr marL="1009650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413510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817370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221865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3029585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433445" indent="-201930" algn="l" defTabSz="807720" rtl="0" eaLnBrk="1" latinLnBrk="0" hangingPunct="1">
        <a:lnSpc>
          <a:spcPct val="90000"/>
        </a:lnSpc>
        <a:spcBef>
          <a:spcPts val="445"/>
        </a:spcBef>
        <a:buFont typeface="Arial" panose="020B0604020202020204" pitchFamily="34" charset="0"/>
        <a:buChar char="•"/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1pPr>
      <a:lvl2pPr marL="403860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2pPr>
      <a:lvl3pPr marL="807720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3pPr>
      <a:lvl4pPr marL="1211580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4pPr>
      <a:lvl5pPr marL="1615440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5pPr>
      <a:lvl6pPr marL="2019935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6pPr>
      <a:lvl7pPr marL="2423795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7pPr>
      <a:lvl8pPr marL="2827655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8pPr>
      <a:lvl9pPr marL="3231515" algn="l" defTabSz="807720" rtl="0" eaLnBrk="1" latinLnBrk="0" hangingPunct="1">
        <a:defRPr sz="15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rgbClr val="2C943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75227" y="6057600"/>
            <a:ext cx="2188654" cy="8900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7.xml"/><Relationship Id="rId7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audio1.wav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7.xml"/><Relationship Id="rId7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microsoft.com/office/2007/relationships/hdphoto" Target="../media/image47.wdp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slide" Target="slide4.xml"/><Relationship Id="rId7" Type="http://schemas.openxmlformats.org/officeDocument/2006/relationships/slide" Target="slide6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5.xml"/><Relationship Id="rId11" Type="http://schemas.openxmlformats.org/officeDocument/2006/relationships/slide" Target="slide7.xml"/><Relationship Id="rId10" Type="http://schemas.openxmlformats.org/officeDocument/2006/relationships/image" Target="../media/image26.png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slide" Target="slide2.xml"/><Relationship Id="rId2" Type="http://schemas.openxmlformats.org/officeDocument/2006/relationships/image" Target="../media/image27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" Target="slide2.xml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hemeOverride" Target="../theme/themeOverride2.xml"/><Relationship Id="rId6" Type="http://schemas.openxmlformats.org/officeDocument/2006/relationships/image" Target="../media/image33.pn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>
            <a:fillRect/>
          </a:stretch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0891" y="1068616"/>
            <a:ext cx="3462182" cy="119888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>
            <a:fillRect/>
          </a:stretch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>
            <a:fillRect/>
          </a:stretch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>
              <a:fillRect/>
            </a:stretch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46205" y="1839595"/>
              <a:ext cx="264985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33073" y="822960"/>
            <a:ext cx="3299460" cy="2560320"/>
            <a:chOff x="8133073" y="822960"/>
            <a:chExt cx="3299460" cy="2560320"/>
          </a:xfrm>
        </p:grpSpPr>
        <p:pic>
          <p:nvPicPr>
            <p:cNvPr id="18" name="Picture 17" descr="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>
              <a:fillRect/>
            </a:stretch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703303" y="1718310"/>
              <a:ext cx="272923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>
            <a:fillRect/>
          </a:stretch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/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Tìm điểm đến của các bạn nhỏ trong các bài học.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/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Rectangle: Rounded Corners 4"/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4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/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47"/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: Rounded Corners 5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ectangle: Rounded Corners 57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: Rounded Corners 6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/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e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: Rounded Corners 67"/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: Rounded Corners 7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Arrow Connector 7"/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48272" y="2582208"/>
              <a:ext cx="4285639" cy="193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4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Trong các bài đọc trên em thích trải nghiệm của bạn nhỏ nào nhất?</a:t>
              </a:r>
              <a:r>
                <a:rPr lang="vi-VN" altLang="nl-NL" sz="4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Vì </a:t>
              </a:r>
              <a:r>
                <a:rPr lang="vi-VN" altLang="nl-NL" sz="40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sao?</a:t>
              </a:r>
              <a:endParaRPr lang="vi-VN" altLang="nl-NL" sz="4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3508375" y="3723640"/>
            <a:ext cx="5386705" cy="508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" name="Straight Connector 1"/>
          <p:cNvCxnSpPr/>
          <p:nvPr/>
        </p:nvCxnSpPr>
        <p:spPr>
          <a:xfrm>
            <a:off x="3787775" y="4322445"/>
            <a:ext cx="2814955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" name="Straight Connector 3"/>
          <p:cNvCxnSpPr/>
          <p:nvPr/>
        </p:nvCxnSpPr>
        <p:spPr>
          <a:xfrm>
            <a:off x="7079615" y="4322445"/>
            <a:ext cx="1389380" cy="0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8241793" y="1054331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241792" y="2703814"/>
          <a:ext cx="3950208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  <a:gridCol w="658368"/>
              </a:tblGrid>
              <a:tr h="5539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6"/>
          <p:cNvGraphicFramePr>
            <a:graphicFrameLocks noGrp="1"/>
          </p:cNvGraphicFramePr>
          <p:nvPr/>
        </p:nvGraphicFramePr>
        <p:xfrm>
          <a:off x="7579150" y="500333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6"/>
          <p:cNvGraphicFramePr>
            <a:graphicFrameLocks noGrp="1"/>
          </p:cNvGraphicFramePr>
          <p:nvPr/>
        </p:nvGraphicFramePr>
        <p:xfrm>
          <a:off x="8241792" y="2162327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6"/>
          <p:cNvGraphicFramePr>
            <a:graphicFrameLocks noGrp="1"/>
          </p:cNvGraphicFramePr>
          <p:nvPr/>
        </p:nvGraphicFramePr>
        <p:xfrm>
          <a:off x="7579150" y="1620839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6"/>
          <p:cNvGraphicFramePr>
            <a:graphicFrameLocks noGrp="1"/>
          </p:cNvGraphicFramePr>
          <p:nvPr/>
        </p:nvGraphicFramePr>
        <p:xfrm>
          <a:off x="7579150" y="3260490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6"/>
          <p:cNvGraphicFramePr>
            <a:graphicFrameLocks noGrp="1"/>
          </p:cNvGraphicFramePr>
          <p:nvPr/>
        </p:nvGraphicFramePr>
        <p:xfrm>
          <a:off x="8895886" y="3814488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Ù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6"/>
          <p:cNvGraphicFramePr>
            <a:graphicFrameLocks noGrp="1"/>
          </p:cNvGraphicFramePr>
          <p:nvPr/>
        </p:nvGraphicFramePr>
        <p:xfrm>
          <a:off x="5599771" y="4390826"/>
          <a:ext cx="5266944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</a:tblGrid>
              <a:tr h="55399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6"/>
          <p:cNvGraphicFramePr>
            <a:graphicFrameLocks noGrp="1"/>
          </p:cNvGraphicFramePr>
          <p:nvPr/>
        </p:nvGraphicFramePr>
        <p:xfrm>
          <a:off x="6922918" y="4945638"/>
          <a:ext cx="4608576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Ỏ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FB477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800" dirty="0">
                        <a:solidFill>
                          <a:srgbClr val="FB477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6"/>
          <p:cNvGraphicFramePr>
            <a:graphicFrameLocks noGrp="1"/>
          </p:cNvGraphicFramePr>
          <p:nvPr/>
        </p:nvGraphicFramePr>
        <p:xfrm>
          <a:off x="8902297" y="5501499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È</a:t>
                      </a:r>
                      <a:endParaRPr lang="en-US" sz="28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文本框 13"/>
          <p:cNvSpPr txBox="1"/>
          <p:nvPr/>
        </p:nvSpPr>
        <p:spPr>
          <a:xfrm>
            <a:off x="6945118" y="559061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(1)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19" name="文本框 13"/>
          <p:cNvSpPr txBox="1"/>
          <p:nvPr/>
        </p:nvSpPr>
        <p:spPr>
          <a:xfrm>
            <a:off x="7579150" y="1146664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(2)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21" name="文本框 13"/>
          <p:cNvSpPr txBox="1"/>
          <p:nvPr/>
        </p:nvSpPr>
        <p:spPr>
          <a:xfrm>
            <a:off x="6951145" y="1709460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(3)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23" name="文本框 13"/>
          <p:cNvSpPr txBox="1"/>
          <p:nvPr/>
        </p:nvSpPr>
        <p:spPr>
          <a:xfrm>
            <a:off x="7559187" y="2232608"/>
            <a:ext cx="50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(4)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25" name="文本框 13"/>
          <p:cNvSpPr txBox="1"/>
          <p:nvPr/>
        </p:nvSpPr>
        <p:spPr>
          <a:xfrm>
            <a:off x="7307580" y="2795905"/>
            <a:ext cx="53594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(5)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27" name="文本框 13"/>
          <p:cNvSpPr txBox="1"/>
          <p:nvPr/>
        </p:nvSpPr>
        <p:spPr>
          <a:xfrm>
            <a:off x="6856095" y="3317240"/>
            <a:ext cx="69913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(6)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29" name="文本框 13"/>
          <p:cNvSpPr txBox="1"/>
          <p:nvPr/>
        </p:nvSpPr>
        <p:spPr>
          <a:xfrm>
            <a:off x="8086090" y="3897630"/>
            <a:ext cx="50673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(7)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33" name="文本框 13"/>
          <p:cNvSpPr txBox="1"/>
          <p:nvPr/>
        </p:nvSpPr>
        <p:spPr>
          <a:xfrm>
            <a:off x="5156835" y="4420870"/>
            <a:ext cx="443230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(8)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35" name="文本框 13"/>
          <p:cNvSpPr txBox="1"/>
          <p:nvPr/>
        </p:nvSpPr>
        <p:spPr>
          <a:xfrm>
            <a:off x="6349788" y="5063180"/>
            <a:ext cx="50139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(9)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37" name="Table 6"/>
          <p:cNvGraphicFramePr>
            <a:graphicFrameLocks noGrp="1"/>
          </p:cNvGraphicFramePr>
          <p:nvPr/>
        </p:nvGraphicFramePr>
        <p:xfrm>
          <a:off x="8241793" y="1055570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" name="Table 6"/>
          <p:cNvGraphicFramePr>
            <a:graphicFrameLocks noGrp="1"/>
          </p:cNvGraphicFramePr>
          <p:nvPr/>
        </p:nvGraphicFramePr>
        <p:xfrm>
          <a:off x="7585004" y="501371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3" name="Table 6"/>
          <p:cNvGraphicFramePr>
            <a:graphicFrameLocks noGrp="1"/>
          </p:cNvGraphicFramePr>
          <p:nvPr/>
        </p:nvGraphicFramePr>
        <p:xfrm>
          <a:off x="8241792" y="2163566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" name="Table 6"/>
          <p:cNvGraphicFramePr>
            <a:graphicFrameLocks noGrp="1"/>
          </p:cNvGraphicFramePr>
          <p:nvPr/>
        </p:nvGraphicFramePr>
        <p:xfrm>
          <a:off x="7579150" y="1622078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Table 6"/>
          <p:cNvGraphicFramePr>
            <a:graphicFrameLocks noGrp="1"/>
          </p:cNvGraphicFramePr>
          <p:nvPr/>
        </p:nvGraphicFramePr>
        <p:xfrm>
          <a:off x="7579150" y="3261729"/>
          <a:ext cx="2633472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6"/>
          <p:cNvGraphicFramePr>
            <a:graphicFrameLocks noGrp="1"/>
          </p:cNvGraphicFramePr>
          <p:nvPr/>
        </p:nvGraphicFramePr>
        <p:xfrm>
          <a:off x="8895886" y="3823542"/>
          <a:ext cx="1970829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943"/>
                <a:gridCol w="656943"/>
                <a:gridCol w="656943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" name="Table 6"/>
          <p:cNvGraphicFramePr>
            <a:graphicFrameLocks noGrp="1"/>
          </p:cNvGraphicFramePr>
          <p:nvPr/>
        </p:nvGraphicFramePr>
        <p:xfrm>
          <a:off x="5599771" y="4388031"/>
          <a:ext cx="5266944" cy="55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</a:tblGrid>
              <a:tr h="553999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" name="Table 6"/>
          <p:cNvGraphicFramePr>
            <a:graphicFrameLocks noGrp="1"/>
          </p:cNvGraphicFramePr>
          <p:nvPr/>
        </p:nvGraphicFramePr>
        <p:xfrm>
          <a:off x="6922918" y="4943775"/>
          <a:ext cx="4608576" cy="55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/>
                <a:gridCol w="658368"/>
                <a:gridCol w="658368"/>
                <a:gridCol w="658368"/>
                <a:gridCol w="658368"/>
                <a:gridCol w="658368"/>
                <a:gridCol w="658368"/>
              </a:tblGrid>
              <a:tr h="553998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ADD6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50142" y="934504"/>
            <a:ext cx="4885145" cy="5728812"/>
            <a:chOff x="116289" y="942227"/>
            <a:chExt cx="4885145" cy="5728812"/>
          </a:xfrm>
        </p:grpSpPr>
        <p:sp>
          <p:nvSpPr>
            <p:cNvPr id="58" name="Rectangle: Rounded Corners 57"/>
            <p:cNvSpPr/>
            <p:nvPr/>
          </p:nvSpPr>
          <p:spPr>
            <a:xfrm>
              <a:off x="116289" y="942227"/>
              <a:ext cx="4885145" cy="5728812"/>
            </a:xfrm>
            <a:prstGeom prst="roundRect">
              <a:avLst>
                <a:gd name="adj" fmla="val 813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4549" y="942227"/>
              <a:ext cx="4632814" cy="55861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(1) Môn Tiếng Việt rèn cho em các kĩ năng: đọc, viết, nói và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(2) Kiểu câu dùng để bộc lộ cảm xúc là câu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(3) Để tách các bộ phận có cùng chức năng, cần dùng dấu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(4) Từ trái nghĩa với khen là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(5) Khi viết, để kết thúc câu, ta phải dùng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(6) Để kết thúc câu kể, ta dùng dấu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(7) Từ trái nghĩa với sắc (thường đi với đồ vật như dao, kéo) là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(8) Để kết thúc câu cảm, ta dùng dấu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(9) Để kết thúc câu hỏi, ta dùng dấu (…)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vi-VN" sz="21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(10) Gần mực thì đen, gần (…) thì sáng.</a:t>
              </a:r>
              <a:endParaRPr lang="vi-VN" sz="2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3"/>
          <p:cNvSpPr txBox="1"/>
          <p:nvPr/>
        </p:nvSpPr>
        <p:spPr>
          <a:xfrm>
            <a:off x="2731572" y="329628"/>
            <a:ext cx="222442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Giải</a:t>
            </a:r>
            <a:r>
              <a:rPr kumimoji="0" lang="en-US" altLang="zh-CN" sz="3600" b="1" i="0" u="none" strike="noStrike" kern="1200" cap="none" spc="0" normalizeH="0" baseline="0" dirty="0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ô </a:t>
            </a:r>
            <a:r>
              <a:rPr kumimoji="0" lang="en-US" altLang="zh-CN" sz="3600" b="1" i="0" u="none" strike="noStrike" kern="1200" cap="none" spc="0" normalizeH="0" baseline="0" dirty="0" err="1">
                <a:ln>
                  <a:noFill/>
                </a:ln>
                <a:effectLst>
                  <a:outerShdw dist="38100" dir="2700000" algn="tl">
                    <a:srgbClr val="FFB34F">
                      <a:alpha val="6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chữ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effectLst>
                <a:outerShdw dist="38100" dir="2700000" algn="tl">
                  <a:srgbClr val="FFB34F">
                    <a:alpha val="6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8965" y="43172"/>
            <a:ext cx="939982" cy="1126910"/>
          </a:xfrm>
          <a:prstGeom prst="rect">
            <a:avLst/>
          </a:prstGeom>
        </p:spPr>
      </p:pic>
      <p:sp>
        <p:nvSpPr>
          <p:cNvPr id="31" name="文本框 13"/>
          <p:cNvSpPr txBox="1"/>
          <p:nvPr/>
        </p:nvSpPr>
        <p:spPr>
          <a:xfrm>
            <a:off x="8222170" y="5600689"/>
            <a:ext cx="5460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(10)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66132" y="6159381"/>
            <a:ext cx="6541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YÊU MÙA HÈ</a:t>
            </a:r>
            <a:br>
              <a:rPr lang="en-US" sz="24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3" grpId="0"/>
      <p:bldP spid="35" grpId="0"/>
      <p:bldP spid="2" grpId="0"/>
      <p:bldP spid="31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/>
          <p:cNvSpPr txBox="1"/>
          <p:nvPr/>
        </p:nvSpPr>
        <p:spPr>
          <a:xfrm>
            <a:off x="-304800" y="0"/>
            <a:ext cx="1211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câu trong mẩu chuyện dưới đây thuộc kiểu câu nào?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/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/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932180" y="513715"/>
            <a:ext cx="1459865" cy="952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" name="Straight Connector 1"/>
          <p:cNvCxnSpPr/>
          <p:nvPr/>
        </p:nvCxnSpPr>
        <p:spPr>
          <a:xfrm>
            <a:off x="7499985" y="513715"/>
            <a:ext cx="3067050" cy="1968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>
            <a:fillRect/>
          </a:stretch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0891" y="1068616"/>
            <a:ext cx="3462182" cy="119888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>
            <a:fillRect/>
          </a:stretch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>
            <a:fillRect/>
          </a:stretch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>
              <a:fillRect/>
            </a:stretch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67490" y="1738630"/>
              <a:ext cx="284289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>
              <a:fillRect/>
            </a:stretch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722353" y="1718310"/>
              <a:ext cx="2545715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>
            <a:fillRect/>
          </a:stretch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/>
          <p:cNvGraphicFramePr>
            <a:graphicFrameLocks noGrp="1"/>
          </p:cNvGraphicFramePr>
          <p:nvPr/>
        </p:nvGraphicFramePr>
        <p:xfrm>
          <a:off x="1200150" y="728980"/>
          <a:ext cx="895985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9685"/>
                <a:gridCol w="25901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dirty="0" err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(1) Hai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vi-VN" alt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vi-VN" altLang="en-US" sz="2800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vi-VN" altLang="en-US" sz="28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(2)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huyết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vi-VN" altLang="en-US" sz="28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(3) Theo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tớ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ạ</a:t>
                      </a:r>
                      <a:r>
                        <a:rPr lang="vi-VN" alt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alt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vi-VN" altLang="en-US" sz="2800" b="1" dirty="0" err="1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(4)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!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(5) Sao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(6)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muỗi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vằn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máu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800" b="1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>
            <a:fillRect/>
          </a:stretch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56890" y="1954444"/>
            <a:ext cx="6844375" cy="2185035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375">
              <a:defRPr/>
            </a:pP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</a:t>
            </a:r>
            <a:r>
              <a:rPr lang="en-US" sz="67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tạm</a:t>
            </a:r>
            <a:r>
              <a:rPr lang="en-US" sz="67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biệt</a:t>
            </a:r>
            <a:r>
              <a:rPr lang="en-US" sz="67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sz="67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</a:t>
            </a:r>
            <a:endParaRPr lang="en-US" sz="67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>
            <a:fillRect/>
          </a:stretch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>
            <a:fillRect/>
          </a:stretch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>
            <a:fillRect/>
          </a:stretch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>
            <a:fillRect/>
          </a:stretch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>
            <a:fillRect/>
          </a:stretch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>
            <a:fillRect/>
          </a:stretch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>
            <a:fillRect/>
          </a:stretch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5" action="ppaction://hlinksldjump"/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1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Star: 5 Points 24">
            <a:hlinkClick r:id="rId6" action="ppaction://hlinksldjump"/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6" name="Star: 5 Points 25">
            <a:hlinkClick r:id="rId7" action="ppaction://hlinksldjump"/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8" name="Star: 5 Points 27">
            <a:hlinkClick r:id="rId8" action="ppaction://hlinksldjump"/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2</a:t>
            </a:r>
            <a:endParaRPr lang="en-US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/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  <a:defRPr/>
            </a:pPr>
            <a:r>
              <a:rPr lang="en-US" altLang="zh-CN" sz="4265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 panose="020B0604020202020204"/>
              </a:rPr>
              <a:t>HOA HỒNG TẶNG CÔ</a:t>
            </a:r>
            <a:endParaRPr lang="zh-CN" altLang="en-US" sz="4265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Arrow: Right 1">
            <a:hlinkClick r:id="rId11" action="ppaction://hlinksldjump"/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>
            <a:fillRect/>
          </a:stretch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5312" y="2767280"/>
            <a:ext cx="42310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hlinkClick r:id="rId3" action="ppaction://hlinksldjump"/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2" action="ppaction://hlinksldjump"/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>
            <a:fillRect/>
          </a:stretch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5312" y="2767280"/>
            <a:ext cx="42310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2" action="ppaction://hlinksldjump"/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>
            <a:fillRect/>
          </a:stretch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5312" y="2767280"/>
            <a:ext cx="42310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3337" y="84331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2" action="ppaction://hlinksldjump"/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/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400">
              <a:lnSpc>
                <a:spcPts val="2265"/>
              </a:lnSpc>
              <a:spcBef>
                <a:spcPts val="935"/>
              </a:spcBef>
              <a:spcAft>
                <a:spcPts val="935"/>
              </a:spcAft>
              <a:defRPr/>
            </a:pPr>
            <a:endParaRPr lang="en-US" sz="1865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>
            <a:fillRect/>
          </a:stretch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/>
          <p:cNvSpPr txBox="1"/>
          <p:nvPr/>
        </p:nvSpPr>
        <p:spPr>
          <a:xfrm>
            <a:off x="-304800" y="0"/>
            <a:ext cx="12115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Tìm điểm đến của các bạn nhỏ trong các bài học.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/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Rectangle: Rounded Corners 4"/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: Rounded Corners 2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: Rounded Corners 3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: Rounded Corners 37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/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/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Rectangle: Rounded Corners 47"/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: Rounded Corners 5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Rectangle: Rounded Corners 57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Rectangle: Rounded Corners 6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/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: Rounded Corners 67"/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/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ctangle: Rounded Corners 72"/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2970530" y="503555"/>
            <a:ext cx="4407535" cy="190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/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>
                <a:fillRect/>
              </a:stretch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>
                <a:fillRect/>
              </a:stretch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Rounded Rectangle 28"/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 hỏi – đáp từng bài đọc.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8"/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ý thích hợp với từng bài nối vào phiếu học </a:t>
            </a:r>
            <a:r>
              <a:rPr lang="vi-VN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tâp.</a:t>
            </a:r>
            <a:endParaRPr lang="vi-VN" sz="36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GENSWF_SLIDE_UID" val="{DC7E72B8-7ED4-4D8D-83D7-D5511EDA559B}:476"/>
</p:tagLst>
</file>

<file path=ppt/tags/tag2.xml><?xml version="1.0" encoding="utf-8"?>
<p:tagLst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2177</Words>
  <Application>WPS Presentation</Application>
  <PresentationFormat>Widescreen</PresentationFormat>
  <Paragraphs>297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35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17</vt:i4>
      </vt:variant>
    </vt:vector>
  </HeadingPairs>
  <TitlesOfParts>
    <vt:vector size="58" baseType="lpstr">
      <vt:lpstr>Arial</vt:lpstr>
      <vt:lpstr>SimSun</vt:lpstr>
      <vt:lpstr>Wingdings</vt:lpstr>
      <vt:lpstr>Microsoft YaHei</vt:lpstr>
      <vt:lpstr>inpin heiti</vt:lpstr>
      <vt:lpstr>SVN-Newton</vt:lpstr>
      <vt:lpstr>Segoe Print</vt:lpstr>
      <vt:lpstr>Times New Roman</vt:lpstr>
      <vt:lpstr>SVN-Ready</vt:lpstr>
      <vt:lpstr>Calibri</vt:lpstr>
      <vt:lpstr>Coiny</vt:lpstr>
      <vt:lpstr>Yu Gothic UI Semibold</vt:lpstr>
      <vt:lpstr>仓耳今楷05-6763 W05</vt:lpstr>
      <vt:lpstr>Calibri</vt:lpstr>
      <vt:lpstr>Arial</vt:lpstr>
      <vt:lpstr>Arial-Rounded</vt:lpstr>
      <vt:lpstr>Vrinda</vt:lpstr>
      <vt:lpstr>Arial-Rounded</vt:lpstr>
      <vt:lpstr>Averta Std CY Bold</vt:lpstr>
      <vt:lpstr>Averta Std CY</vt:lpstr>
      <vt:lpstr>Arial-SGK-TV</vt:lpstr>
      <vt:lpstr>Arial Unicode MS</vt:lpstr>
      <vt:lpstr>Pattaya</vt:lpstr>
      <vt:lpstr>方正正黑简体</vt:lpstr>
      <vt:lpstr>SimHei</vt:lpstr>
      <vt:lpstr>Vogue-ExtraBold</vt:lpstr>
      <vt:lpstr>字魂160号-檀宋</vt:lpstr>
      <vt:lpstr>DengXian</vt:lpstr>
      <vt:lpstr>Calibri Light</vt:lpstr>
      <vt:lpstr>Angsana New</vt:lpstr>
      <vt:lpstr>Aharoni</vt:lpstr>
      <vt:lpstr>Aldhabi</vt:lpstr>
      <vt:lpstr>Algerian</vt:lpstr>
      <vt:lpstr>DengXian Light</vt:lpstr>
      <vt:lpstr>思源黑体</vt:lpstr>
      <vt:lpstr>2_第一PPT，www.1ppt.com</vt:lpstr>
      <vt:lpstr>1_Office Theme</vt:lpstr>
      <vt:lpstr>第一PPT，www.1ppt.com</vt:lpstr>
      <vt:lpstr>3_Office 主题​​</vt:lpstr>
      <vt:lpstr>包图主题2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LIEN</cp:lastModifiedBy>
  <cp:revision>29</cp:revision>
  <dcterms:created xsi:type="dcterms:W3CDTF">2022-06-29T08:11:00Z</dcterms:created>
  <dcterms:modified xsi:type="dcterms:W3CDTF">2022-10-30T13:27:40Z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BD86BE46BA734E56BA56C78EFB74B842</vt:lpwstr>
  </property>
  <property fmtid="{D5CDD505-2E9C-101B-9397-08002B2CF9AE}" pid="3" name="KSOProductBuildVer">
    <vt:lpwstr>1033-11.2.0.11380</vt:lpwstr>
  </property>
</Properties>
</file>